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902" autoAdjust="0"/>
    <p:restoredTop sz="94660"/>
  </p:normalViewPr>
  <p:slideViewPr>
    <p:cSldViewPr>
      <p:cViewPr varScale="1">
        <p:scale>
          <a:sx n="66" d="100"/>
          <a:sy n="66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57843-7F0F-4423-BD26-545F7B3D9165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2B1D7-9057-40E3-BFE5-D093AD447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93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F0BD-D9B3-47D8-AD9D-727619010931}" type="datetime1">
              <a:rPr lang="fr-FR" smtClean="0"/>
              <a:t>05/12/2019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97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A92-D5FF-48AB-AC71-A799BB7F7D22}" type="datetime1">
              <a:rPr lang="fr-FR" smtClean="0"/>
              <a:t>05/12/2019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60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904-025C-440E-BACF-B1B9F4B54D1D}" type="datetime1">
              <a:rPr lang="fr-FR" smtClean="0"/>
              <a:t>05/12/2019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98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5A3D-11AB-47CF-9986-6792296082A7}" type="datetime1">
              <a:rPr lang="fr-FR" smtClean="0"/>
              <a:t>05/12/2019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29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E83F-7FD9-4FB8-BC30-867D40924698}" type="datetime1">
              <a:rPr lang="fr-FR" smtClean="0"/>
              <a:t>05/12/2019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24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23E-23EE-414E-A8D3-614A5D2D7CE9}" type="datetime1">
              <a:rPr lang="fr-FR" smtClean="0"/>
              <a:t>05/12/2019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83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7707-2B00-4650-A623-09BCD326E4C0}" type="datetime1">
              <a:rPr lang="fr-FR" smtClean="0"/>
              <a:t>05/12/2019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26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C98-D77A-4DEE-B027-9C2DF37CFE5C}" type="datetime1">
              <a:rPr lang="fr-FR" smtClean="0"/>
              <a:t>05/12/2019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24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C864-DAB4-4375-AC20-0E6F1A7D1447}" type="datetime1">
              <a:rPr lang="fr-FR" smtClean="0"/>
              <a:t>05/12/2019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80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CA56-206C-4B66-B903-55C282373291}" type="datetime1">
              <a:rPr lang="fr-FR" smtClean="0"/>
              <a:t>05/12/2019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16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E515-C2FE-4D49-9529-42A99BEEE6ED}" type="datetime1">
              <a:rPr lang="fr-FR" smtClean="0"/>
              <a:t>05/12/2019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32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676D-CDC2-4380-8EB2-EBC7F9C222C1}" type="datetime1">
              <a:rPr lang="fr-FR" smtClean="0"/>
              <a:t>05/12/2019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Elliot BOURGEAIS - 2nde 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CC519-4734-45D4-96AA-C429E38C7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59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ea typeface="Calibri"/>
                <a:cs typeface="Times New Roman"/>
              </a:rPr>
              <a:t>Devenir comédien au 21</a:t>
            </a:r>
            <a:r>
              <a:rPr lang="fr-FR" baseline="30000" dirty="0">
                <a:ea typeface="Calibri"/>
                <a:cs typeface="Times New Roman"/>
              </a:rPr>
              <a:t>ème</a:t>
            </a:r>
            <a:r>
              <a:rPr lang="fr-FR" dirty="0">
                <a:ea typeface="Calibri"/>
                <a:cs typeface="Times New Roman"/>
              </a:rPr>
              <a:t> siècle</a:t>
            </a:r>
            <a:r>
              <a:rPr lang="fr-FR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0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Pourquoi devenir comédien au 21</a:t>
            </a:r>
            <a:r>
              <a:rPr lang="fr-FR" baseline="30000" dirty="0" smtClean="0"/>
              <a:t>ème</a:t>
            </a:r>
            <a:r>
              <a:rPr lang="fr-FR" dirty="0" smtClean="0"/>
              <a:t> siècle ?</a:t>
            </a:r>
          </a:p>
          <a:p>
            <a:endParaRPr lang="fr-FR" dirty="0" smtClean="0"/>
          </a:p>
          <a:p>
            <a:r>
              <a:rPr lang="fr-FR" dirty="0" smtClean="0"/>
              <a:t>Comment devenir comédien au 21</a:t>
            </a:r>
            <a:r>
              <a:rPr lang="fr-FR" baseline="30000" dirty="0" smtClean="0"/>
              <a:t>ème</a:t>
            </a:r>
            <a:r>
              <a:rPr lang="fr-FR" dirty="0" smtClean="0"/>
              <a:t> siècle ?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0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  <a:t>Pourquoi </a:t>
            </a:r>
            <a: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  <a:t>devenir comédien au 21</a:t>
            </a:r>
            <a:r>
              <a:rPr lang="fr-FR" sz="3200" baseline="30000" dirty="0">
                <a:solidFill>
                  <a:prstClr val="black"/>
                </a:solidFill>
                <a:ea typeface="+mn-ea"/>
                <a:cs typeface="+mn-cs"/>
              </a:rPr>
              <a:t>ème</a:t>
            </a:r>
            <a: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  <a:t> siècle ?</a:t>
            </a:r>
            <a:b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Arial"/>
                <a:ea typeface="Calibri"/>
              </a:rPr>
              <a:t>Larousse</a:t>
            </a:r>
            <a:r>
              <a:rPr lang="fr-FR" dirty="0" smtClean="0"/>
              <a:t> : </a:t>
            </a:r>
            <a:r>
              <a:rPr lang="fr-FR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un comédien est une personne dont la </a:t>
            </a:r>
            <a:r>
              <a:rPr lang="fr-FR" u="sng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profession</a:t>
            </a:r>
            <a:r>
              <a:rPr lang="fr-FR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est de jouer au théâtre, au cinéma, à la télévision ou à la radio.</a:t>
            </a:r>
          </a:p>
          <a:p>
            <a:endParaRPr lang="fr-FR" dirty="0">
              <a:solidFill>
                <a:srgbClr val="000000"/>
              </a:solidFill>
              <a:latin typeface="Arial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Arial"/>
              </a:rPr>
              <a:t>Passion </a:t>
            </a:r>
          </a:p>
          <a:p>
            <a:endParaRPr lang="fr-FR" dirty="0">
              <a:solidFill>
                <a:srgbClr val="000000"/>
              </a:solidFill>
              <a:latin typeface="Arial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Arial"/>
              </a:rPr>
              <a:t>Célébrité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22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  <a:t>Comment </a:t>
            </a:r>
            <a: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  <a:t>devenir comédien au 21</a:t>
            </a:r>
            <a:r>
              <a:rPr lang="fr-FR" sz="3200" baseline="30000" dirty="0">
                <a:solidFill>
                  <a:prstClr val="black"/>
                </a:solidFill>
                <a:ea typeface="+mn-ea"/>
                <a:cs typeface="+mn-cs"/>
              </a:rPr>
              <a:t>ème</a:t>
            </a:r>
            <a: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  <a:t> siècle ?</a:t>
            </a:r>
            <a:b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La voie « académique »</a:t>
            </a:r>
          </a:p>
          <a:p>
            <a:endParaRPr lang="fr-FR" dirty="0"/>
          </a:p>
          <a:p>
            <a:r>
              <a:rPr lang="fr-FR" dirty="0" smtClean="0"/>
              <a:t>La voie « atypique »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Elliot BOURGEAIS - 2nde D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079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Office PowerPoint</Application>
  <PresentationFormat>Affichage à l'écran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Thème Office</vt:lpstr>
      <vt:lpstr>Devenir comédien au 21ème siècle </vt:lpstr>
      <vt:lpstr>SOMMAIRE</vt:lpstr>
      <vt:lpstr> Pourquoi devenir comédien au 21ème siècle ? </vt:lpstr>
      <vt:lpstr> Comment devenir comédien au 21ème siècle ?  </vt:lpstr>
    </vt:vector>
  </TitlesOfParts>
  <Company>MMA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Devenir comédien au 21ème siècle</dc:title>
  <dc:creator>S043944</dc:creator>
  <cp:lastModifiedBy>Elodie PINEL</cp:lastModifiedBy>
  <cp:revision>3</cp:revision>
  <dcterms:created xsi:type="dcterms:W3CDTF">2019-12-01T12:58:15Z</dcterms:created>
  <dcterms:modified xsi:type="dcterms:W3CDTF">2019-12-05T09:07:14Z</dcterms:modified>
</cp:coreProperties>
</file>