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emurex.net/preciosite.html" TargetMode="External"/><Relationship Id="rId2" Type="http://schemas.openxmlformats.org/officeDocument/2006/relationships/hyperlink" Target="https://www.lettres-et-arts.net/histoire-litteraire-17-18eme/preciosite+13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pacefrancais.com/madeleine-de-scude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Préciosité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 </a:t>
            </a:r>
            <a:r>
              <a:rPr lang="fr-FR" smtClean="0"/>
              <a:t>Anaïs Antona 1°A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53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Plan: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</a:p>
          <a:p>
            <a:r>
              <a:rPr lang="fr-FR" dirty="0" smtClean="0"/>
              <a:t>Histoire</a:t>
            </a:r>
          </a:p>
          <a:p>
            <a:r>
              <a:rPr lang="fr-FR" dirty="0" smtClean="0"/>
              <a:t>Les salons et les jeux littéraires</a:t>
            </a:r>
          </a:p>
          <a:p>
            <a:r>
              <a:rPr lang="fr-FR" dirty="0" smtClean="0"/>
              <a:t>Madeleine de Scudéry</a:t>
            </a:r>
          </a:p>
          <a:p>
            <a:r>
              <a:rPr lang="fr-FR" dirty="0" smtClean="0"/>
              <a:t>Conclusion </a:t>
            </a:r>
          </a:p>
          <a:p>
            <a:r>
              <a:rPr lang="fr-FR" dirty="0" smtClean="0"/>
              <a:t>Liens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3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préciosité est un courant littéraire du XVIIème siècle en France. Ce mouvement concerne en générale les femmes de la haute société mais il peut y avoir des hommes. Elles utilisent un langage très </a:t>
            </a:r>
            <a:r>
              <a:rPr lang="fr-FR" dirty="0" smtClean="0"/>
              <a:t>soutenu, </a:t>
            </a:r>
            <a:r>
              <a:rPr lang="fr-FR" dirty="0"/>
              <a:t>jouent à des jeux littéraires et artistiques et se retrouvent dans des salons.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4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00996" y="1380226"/>
            <a:ext cx="10101532" cy="498606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Henri IV</a:t>
            </a:r>
            <a:endParaRPr lang="fr-FR" dirty="0"/>
          </a:p>
        </p:txBody>
      </p:sp>
      <p:pic>
        <p:nvPicPr>
          <p:cNvPr id="1028" name="Picture 4" descr="https://tse3.mm.bing.net/th?id=OIP.erctSAdIYAb9qCMD0khB1wAAAA&amp;pid=A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4" y="1587094"/>
            <a:ext cx="2993038" cy="378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0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salons et les jeux littéraires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1985" y="1441938"/>
            <a:ext cx="11260015" cy="5201404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               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r-FR" dirty="0" smtClean="0"/>
              <a:t> 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Hôtel de Rambouillet                                                Salon des précieuses                                                                       </a:t>
            </a:r>
            <a:endParaRPr lang="fr-FR" dirty="0"/>
          </a:p>
        </p:txBody>
      </p:sp>
      <p:pic>
        <p:nvPicPr>
          <p:cNvPr id="2050" name="Picture 2" descr="https://tse2.mm.bing.net/th?id=OIP.i76BtbZ387TAQKkeTVYY7AHaGD&amp;pid=A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74" y="2010950"/>
            <a:ext cx="3914854" cy="319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éciosité et classicisme | À la frança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75" y="2118782"/>
            <a:ext cx="3529654" cy="314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Madeleine de Scudéry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48906" y="2286000"/>
            <a:ext cx="11041811" cy="427870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r-FR" dirty="0" smtClean="0"/>
              <a:t>( 1607 – 1701)                   </a:t>
            </a:r>
            <a:r>
              <a:rPr lang="fr-FR" sz="1800" dirty="0" err="1" smtClean="0"/>
              <a:t>Clélie</a:t>
            </a:r>
            <a:r>
              <a:rPr lang="fr-FR" sz="1800" dirty="0" smtClean="0"/>
              <a:t>, Histoire Romaine                            La carte de tendre             </a:t>
            </a:r>
            <a:endParaRPr lang="fr-FR" sz="1800" dirty="0"/>
          </a:p>
        </p:txBody>
      </p:sp>
      <p:pic>
        <p:nvPicPr>
          <p:cNvPr id="3076" name="Picture 4" descr="https://tse4.mm.bing.net/th?id=OIP.Nb8vEOo39kbAQLGMgsTgUQAAAA&amp;pid=A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61" y="2590261"/>
            <a:ext cx="190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tse4.mm.bing.net/th?id=OIP.Y0GDuxnIUR4_PoFmP3jwHQHaHa&amp;pid=A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643" y="2450709"/>
            <a:ext cx="2406772" cy="241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tse3.mm.bing.net/th?id=OIP.tNbz-pEk1rQmOPK7V_ZmzwHaFO&amp;pid=A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871" y="2450709"/>
            <a:ext cx="3630871" cy="255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6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Pour conclure, ce mouvement  permet l’émancipation des femmes dans la société. Il montre que les femmes sont indépendantes, cultivées et raffinées. La préciosité est précurseur du mouvement féministe.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9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>
                <a:hlinkClick r:id="rId2"/>
              </a:rPr>
              <a:t>https://www.lettres-et-arts.net/histoire-litteraire-17-18eme/preciosite+135</a:t>
            </a:r>
            <a:endParaRPr lang="fr-FR" dirty="0"/>
          </a:p>
          <a:p>
            <a:r>
              <a:rPr lang="fr-FR" u="sng" dirty="0">
                <a:hlinkClick r:id="rId3"/>
              </a:rPr>
              <a:t>http://www.maremurex.net/preciosite.html</a:t>
            </a:r>
            <a:endParaRPr lang="fr-FR" dirty="0"/>
          </a:p>
          <a:p>
            <a:r>
              <a:rPr lang="fr-FR" u="sng" dirty="0">
                <a:hlinkClick r:id="rId4"/>
              </a:rPr>
              <a:t>https://www.espacefrancais.com/madeleine-de-scudery/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2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50</TotalTime>
  <Words>157</Words>
  <Application>Microsoft Office PowerPoint</Application>
  <PresentationFormat>Grand écran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La Préciosité </vt:lpstr>
      <vt:lpstr>Plan:   </vt:lpstr>
      <vt:lpstr>Définition</vt:lpstr>
      <vt:lpstr>Histoire</vt:lpstr>
      <vt:lpstr>Les salons et les jeux littéraires</vt:lpstr>
      <vt:lpstr>Madeleine de Scudéry</vt:lpstr>
      <vt:lpstr>Conclusion</vt:lpstr>
      <vt:lpstr>Liens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Préciosité</dc:title>
  <dc:creator>Anaïs Antona</dc:creator>
  <cp:lastModifiedBy>Elodie PINEL</cp:lastModifiedBy>
  <cp:revision>7</cp:revision>
  <dcterms:created xsi:type="dcterms:W3CDTF">2020-01-25T17:09:50Z</dcterms:created>
  <dcterms:modified xsi:type="dcterms:W3CDTF">2020-01-29T11:02:10Z</dcterms:modified>
</cp:coreProperties>
</file>