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1" autoAdjust="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4B1-D2CC-4948-8D2B-E5E6905882E2}" type="datetimeFigureOut">
              <a:rPr lang="fr-FR" smtClean="0"/>
              <a:pPr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C4C5-8FE5-4C7B-9478-74827AEBA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/>
          <a:lstStyle/>
          <a:p>
            <a:r>
              <a:rPr lang="fr-FR" b="1" u="sng" dirty="0" smtClean="0"/>
              <a:t>Le renard dans la littérature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6400800" cy="1752600"/>
          </a:xfrm>
        </p:spPr>
        <p:txBody>
          <a:bodyPr/>
          <a:lstStyle/>
          <a:p>
            <a:r>
              <a:rPr lang="fr-FR" dirty="0" smtClean="0"/>
              <a:t>Marie Raoul Jourde 1</a:t>
            </a:r>
            <a:r>
              <a:rPr lang="fr-FR" baseline="30000" dirty="0" smtClean="0"/>
              <a:t>er</a:t>
            </a:r>
            <a:r>
              <a:rPr lang="fr-FR" dirty="0" smtClean="0"/>
              <a:t> A</a:t>
            </a:r>
            <a:endParaRPr lang="fr-FR" dirty="0"/>
          </a:p>
        </p:txBody>
      </p:sp>
      <p:pic>
        <p:nvPicPr>
          <p:cNvPr id="1026" name="Picture 2" descr="Résultat de recherche d'images pour &quot;renard littératu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016"/>
            <a:ext cx="2285984" cy="2935204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renard littérat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69463"/>
            <a:ext cx="2000232" cy="258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Sommaire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Introductio</a:t>
            </a:r>
            <a:r>
              <a:rPr lang="fr-FR" dirty="0"/>
              <a:t>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I_ Qui est le renard dans la littérature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II_ Ou retrouve t on ce personnage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III_ les œuvres populaires où l’on retrouve le renard</a:t>
            </a:r>
          </a:p>
          <a:p>
            <a:endParaRPr lang="fr-FR" dirty="0"/>
          </a:p>
          <a:p>
            <a:r>
              <a:rPr lang="fr-FR" dirty="0" smtClean="0"/>
              <a:t>Conclusion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est le renard dans la littérature?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Rusé </a:t>
            </a:r>
          </a:p>
          <a:p>
            <a:r>
              <a:rPr lang="fr-FR" dirty="0" smtClean="0"/>
              <a:t>Égoïste</a:t>
            </a:r>
          </a:p>
          <a:p>
            <a:r>
              <a:rPr lang="fr-FR" dirty="0" smtClean="0"/>
              <a:t>Habile</a:t>
            </a:r>
          </a:p>
          <a:p>
            <a:r>
              <a:rPr lang="fr-FR" dirty="0" smtClean="0"/>
              <a:t>Fourbe</a:t>
            </a:r>
          </a:p>
          <a:p>
            <a:r>
              <a:rPr lang="fr-FR" dirty="0" smtClean="0"/>
              <a:t>Flatteur</a:t>
            </a:r>
          </a:p>
          <a:p>
            <a:r>
              <a:rPr lang="fr-FR" dirty="0" smtClean="0"/>
              <a:t>Menteur</a:t>
            </a:r>
          </a:p>
          <a:p>
            <a:r>
              <a:rPr lang="fr-FR" dirty="0" smtClean="0"/>
              <a:t>Malicieux</a:t>
            </a:r>
          </a:p>
          <a:p>
            <a:r>
              <a:rPr lang="fr-FR" dirty="0" smtClean="0"/>
              <a:t>Calculateur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5364" name="Picture 4" descr="Résultat de recherche d'images pour &quot;photo renard rusé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2038350" cy="2295526"/>
          </a:xfrm>
          <a:prstGeom prst="rect">
            <a:avLst/>
          </a:prstGeom>
          <a:noFill/>
        </p:spPr>
      </p:pic>
      <p:pic>
        <p:nvPicPr>
          <p:cNvPr id="15366" name="Picture 6" descr="Résultat de recherche d'images pour &quot;photo renard rusé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578" y="4141005"/>
            <a:ext cx="3881422" cy="271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 retrouve t on ce personnage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la littérature de jeunesse :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- genre littéraire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- principalement destinée au la jeunesse ( enfants, adolescents,…)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- émerge à partir du XIXe siècle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- plus connu au XXe siècle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œuvres montrant le vice du renard </a:t>
            </a:r>
            <a:endParaRPr lang="fr-FR" dirty="0"/>
          </a:p>
        </p:txBody>
      </p:sp>
      <p:pic>
        <p:nvPicPr>
          <p:cNvPr id="4098" name="Picture 2" descr="Résultat de recherche d'images pour &quot;corbeau et le renard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-29432480"/>
            <a:ext cx="3929058" cy="3691732"/>
          </a:xfrm>
          <a:prstGeom prst="rect">
            <a:avLst/>
          </a:prstGeom>
          <a:noFill/>
        </p:spPr>
      </p:pic>
      <p:pic>
        <p:nvPicPr>
          <p:cNvPr id="5" name="Picture 2" descr="Résultat de recherche d'images pour &quot;corbeau et le renard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643174" cy="2483519"/>
          </a:xfrm>
          <a:prstGeom prst="rect">
            <a:avLst/>
          </a:prstGeom>
          <a:noFill/>
        </p:spPr>
      </p:pic>
      <p:pic>
        <p:nvPicPr>
          <p:cNvPr id="4100" name="Picture 4" descr="Résultat de recherche d'images pour &quot;le renard et le bouc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85860"/>
            <a:ext cx="6000760" cy="1762566"/>
          </a:xfrm>
          <a:prstGeom prst="rect">
            <a:avLst/>
          </a:prstGeom>
          <a:noFill/>
        </p:spPr>
      </p:pic>
      <p:sp>
        <p:nvSpPr>
          <p:cNvPr id="4102" name="AutoShape 6" descr="Résultat de recherche d'images pour &quot;le coq et le ren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4" name="AutoShape 8" descr="Résultat de recherche d'images pour &quot;le coq et le ren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Résultat de recherche d'images pour &quot;le coq et le renar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Picture 12" descr="Résultat de recherche d'images pour &quot;le coq et le renard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4286250" cy="2990850"/>
          </a:xfrm>
          <a:prstGeom prst="rect">
            <a:avLst/>
          </a:prstGeom>
          <a:noFill/>
        </p:spPr>
      </p:pic>
      <p:sp>
        <p:nvSpPr>
          <p:cNvPr id="4110" name="AutoShape 14" descr="Résultat de recherche d'images pour &quot;roule galet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12" name="AutoShape 16" descr="Résultat de recherche d'images pour &quot;roule galet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4" name="Picture 18" descr="Résultat de recherche d'images pour &quot;roule galett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00504"/>
            <a:ext cx="3000396" cy="263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Bibliothequedelangagegardien.over-blog</a:t>
            </a:r>
            <a:endParaRPr lang="fr-FR" dirty="0" smtClean="0"/>
          </a:p>
          <a:p>
            <a:r>
              <a:rPr lang="fr-FR" dirty="0" err="1" smtClean="0"/>
              <a:t>Wikipedia</a:t>
            </a:r>
            <a:endParaRPr lang="fr-FR" dirty="0" smtClean="0"/>
          </a:p>
          <a:p>
            <a:r>
              <a:rPr lang="fr-FR" dirty="0" smtClean="0"/>
              <a:t>Salledesprofs.org</a:t>
            </a:r>
          </a:p>
          <a:p>
            <a:r>
              <a:rPr lang="fr-FR" dirty="0" smtClean="0"/>
              <a:t>Bacdefrancais.net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Fin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786059"/>
            <a:ext cx="82296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7200" dirty="0" smtClean="0"/>
              <a:t>Merci beaucoup !</a:t>
            </a:r>
          </a:p>
          <a:p>
            <a:pPr algn="ctr">
              <a:buNone/>
            </a:pPr>
            <a:endParaRPr lang="fr-FR" sz="7200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62" y="0"/>
            <a:ext cx="3643338" cy="296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119</Words>
  <Application>Microsoft Office PowerPoint</Application>
  <PresentationFormat>Affichage à l'écran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Le renard dans la littérature</vt:lpstr>
      <vt:lpstr>Sommaire</vt:lpstr>
      <vt:lpstr>Qui est le renard dans la littérature?</vt:lpstr>
      <vt:lpstr>Ou retrouve t on ce personnage ?</vt:lpstr>
      <vt:lpstr>Les œuvres montrant le vice du renard </vt:lpstr>
      <vt:lpstr>Sources :</vt:lpstr>
      <vt:lpstr>Fin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renard dans la littérature</dc:title>
  <dc:creator>HP</dc:creator>
  <cp:lastModifiedBy>Elodie PINEL</cp:lastModifiedBy>
  <cp:revision>22</cp:revision>
  <dcterms:created xsi:type="dcterms:W3CDTF">2019-12-18T19:17:55Z</dcterms:created>
  <dcterms:modified xsi:type="dcterms:W3CDTF">2020-01-10T13:51:38Z</dcterms:modified>
</cp:coreProperties>
</file>